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D86A-A74E-4311-9BD6-7BEF8B72644E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8CF6-A0C8-47CB-8DA1-CD3A85BB6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3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79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0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1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03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68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9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4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5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BDDE-7979-48B1-8969-8880AC896ECF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15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12" Type="http://schemas.openxmlformats.org/officeDocument/2006/relationships/image" Target="../media/image10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openxmlformats.org/officeDocument/2006/relationships/image" Target="../media/image9.png" /><Relationship Id="rId5" Type="http://schemas.openxmlformats.org/officeDocument/2006/relationships/image" Target="../media/image4.png" /><Relationship Id="rId10" Type="http://schemas.openxmlformats.org/officeDocument/2006/relationships/hyperlink" Target="http://www.diepold-unterhaching.de/" TargetMode="External" /><Relationship Id="rId4" Type="http://schemas.openxmlformats.org/officeDocument/2006/relationships/image" Target="../media/image3.pn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07DA5DF-9FF9-4FD4-B6D8-36F76360A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4924952"/>
            <a:ext cx="845360" cy="66804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DF62180-F436-4DF9-BEE6-F9F8996A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999133" y="5035871"/>
            <a:ext cx="909072" cy="1779946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D2FAE89-4A39-4059-8EB3-4EE8194F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971" y="5854294"/>
            <a:ext cx="877636" cy="100370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E7AC0560-7EA6-4113-B9B1-F80B4CBD6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083" y="60835"/>
            <a:ext cx="1316040" cy="145125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81F2C80-F1AF-4C84-9A05-3182D0D4E23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5062" b="2889"/>
          <a:stretch/>
        </p:blipFill>
        <p:spPr>
          <a:xfrm>
            <a:off x="7258533" y="5925844"/>
            <a:ext cx="921330" cy="88351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0A277D8-CA8D-4E5D-B79E-B79CF938AA6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86" t="2894"/>
          <a:stretch/>
        </p:blipFill>
        <p:spPr>
          <a:xfrm>
            <a:off x="896050" y="5815185"/>
            <a:ext cx="905564" cy="9941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C3A9D33-017A-40D0-B3E9-29D4785DC0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498" t="3517" r="9021" b="5663"/>
          <a:stretch/>
        </p:blipFill>
        <p:spPr>
          <a:xfrm flipH="1">
            <a:off x="12321" y="5714122"/>
            <a:ext cx="785927" cy="1128738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2E6FAE84-BAD2-4E3F-8547-4EC2A82EA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79195"/>
              </p:ext>
            </p:extLst>
          </p:nvPr>
        </p:nvGraphicFramePr>
        <p:xfrm>
          <a:off x="478263" y="1393355"/>
          <a:ext cx="8827554" cy="494550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35995">
                  <a:extLst>
                    <a:ext uri="{9D8B030D-6E8A-4147-A177-3AD203B41FA5}">
                      <a16:colId xmlns:a16="http://schemas.microsoft.com/office/drawing/2014/main" val="509569019"/>
                    </a:ext>
                  </a:extLst>
                </a:gridCol>
                <a:gridCol w="1469877">
                  <a:extLst>
                    <a:ext uri="{9D8B030D-6E8A-4147-A177-3AD203B41FA5}">
                      <a16:colId xmlns:a16="http://schemas.microsoft.com/office/drawing/2014/main" val="3926182925"/>
                    </a:ext>
                  </a:extLst>
                </a:gridCol>
                <a:gridCol w="1640792">
                  <a:extLst>
                    <a:ext uri="{9D8B030D-6E8A-4147-A177-3AD203B41FA5}">
                      <a16:colId xmlns:a16="http://schemas.microsoft.com/office/drawing/2014/main" val="3701637880"/>
                    </a:ext>
                  </a:extLst>
                </a:gridCol>
                <a:gridCol w="1598064">
                  <a:extLst>
                    <a:ext uri="{9D8B030D-6E8A-4147-A177-3AD203B41FA5}">
                      <a16:colId xmlns:a16="http://schemas.microsoft.com/office/drawing/2014/main" val="864336021"/>
                    </a:ext>
                  </a:extLst>
                </a:gridCol>
                <a:gridCol w="1657884">
                  <a:extLst>
                    <a:ext uri="{9D8B030D-6E8A-4147-A177-3AD203B41FA5}">
                      <a16:colId xmlns:a16="http://schemas.microsoft.com/office/drawing/2014/main" val="3575304961"/>
                    </a:ext>
                  </a:extLst>
                </a:gridCol>
                <a:gridCol w="1024942">
                  <a:extLst>
                    <a:ext uri="{9D8B030D-6E8A-4147-A177-3AD203B41FA5}">
                      <a16:colId xmlns:a16="http://schemas.microsoft.com/office/drawing/2014/main" val="90831024"/>
                    </a:ext>
                  </a:extLst>
                </a:gridCol>
              </a:tblGrid>
              <a:tr h="545995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Montag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Dienstag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Mittwoch 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Donnerstag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Freitag</a:t>
                      </a:r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24509443"/>
                  </a:ext>
                </a:extLst>
              </a:tr>
              <a:tr h="1214911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Vorspeise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Gem. Salat mit Dressing 18A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Farmer-</a:t>
                      </a:r>
                    </a:p>
                    <a:p>
                      <a:pPr algn="ctr"/>
                      <a:r>
                        <a:rPr lang="de-DE" sz="1800" dirty="0" err="1"/>
                        <a:t>salat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Couscous Salat </a:t>
                      </a:r>
                      <a:r>
                        <a:rPr lang="de-DE" sz="1800" dirty="0" err="1"/>
                        <a:t>veg</a:t>
                      </a:r>
                      <a:r>
                        <a:rPr lang="de-DE" sz="1800" dirty="0"/>
                        <a:t>.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Backerbsen-suppe 20,14A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31001054"/>
                  </a:ext>
                </a:extLst>
              </a:tr>
              <a:tr h="1803209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Hauptspeise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mit Spargel-</a:t>
                      </a:r>
                      <a:r>
                        <a:rPr lang="de-DE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cremesauce</a:t>
                      </a: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und Parmesan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Hähnchen-Cordon –Bleu mit Kartoffel-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</a:rPr>
                        <a:t>Radieserlsalat</a:t>
                      </a: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err="1"/>
                        <a:t>Veg</a:t>
                      </a:r>
                      <a:r>
                        <a:rPr lang="de-DE" sz="1800" dirty="0"/>
                        <a:t>. Moussaka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Kaiserschmarrn </a:t>
                      </a:r>
                      <a:r>
                        <a:rPr lang="de-DE" sz="1800"/>
                        <a:t>mit Apfelmus 7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801762939"/>
                  </a:ext>
                </a:extLst>
              </a:tr>
              <a:tr h="138138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Dessert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</a:rPr>
                        <a:t>Naturjoghurt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Obst</a:t>
                      </a:r>
                      <a:endParaRPr lang="de-DE" sz="20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/>
                        <a:t>Müsliriegel 7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4698370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F58563FC-DBCF-4F45-A65A-CF6BB9F32D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498" y="127457"/>
            <a:ext cx="1453311" cy="5470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8E728FF-4CCE-4468-B6CB-191E3E81EC6A}"/>
              </a:ext>
            </a:extLst>
          </p:cNvPr>
          <p:cNvSpPr txBox="1"/>
          <p:nvPr/>
        </p:nvSpPr>
        <p:spPr>
          <a:xfrm>
            <a:off x="147179" y="624915"/>
            <a:ext cx="2274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solidFill>
                  <a:srgbClr val="1F1F1F"/>
                </a:solidFill>
                <a:latin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www.diepold-unterhaching.de</a:t>
            </a:r>
            <a:endParaRPr lang="de-DE" sz="800" dirty="0">
              <a:solidFill>
                <a:srgbClr val="1F1F1F"/>
              </a:solidFill>
              <a:latin typeface="Lato"/>
            </a:endParaRPr>
          </a:p>
          <a:p>
            <a:r>
              <a:rPr lang="de-DE" sz="800" dirty="0">
                <a:solidFill>
                  <a:srgbClr val="1F1F1F"/>
                </a:solidFill>
                <a:latin typeface="Lato"/>
              </a:rPr>
              <a:t>info@diepold-unterhaching.de</a:t>
            </a:r>
            <a:endParaRPr lang="de-DE" sz="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6E4536-BDC6-43A1-B054-6D77BCEEE9A2}"/>
              </a:ext>
            </a:extLst>
          </p:cNvPr>
          <p:cNvSpPr txBox="1"/>
          <p:nvPr/>
        </p:nvSpPr>
        <p:spPr>
          <a:xfrm>
            <a:off x="3013184" y="1039412"/>
            <a:ext cx="41645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dirty="0"/>
              <a:t>Wochenkarte 12.06. – 15.06.2023</a:t>
            </a:r>
          </a:p>
        </p:txBody>
      </p:sp>
      <p:pic>
        <p:nvPicPr>
          <p:cNvPr id="24" name="Picture 4" descr="Quellbild anzeigen">
            <a:extLst>
              <a:ext uri="{FF2B5EF4-FFF2-40B4-BE49-F238E27FC236}">
                <a16:creationId xmlns:a16="http://schemas.microsoft.com/office/drawing/2014/main" id="{CBF7ACAD-05BF-4BD2-A9DE-6E26ECD3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584946" y="4743524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BB884D1-629F-4A1C-85DB-E3582EF6F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1827" y="270972"/>
            <a:ext cx="4633374" cy="600105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250C9561-A1D9-4EF8-A6D6-21FF31A1D8AD}"/>
              </a:ext>
            </a:extLst>
          </p:cNvPr>
          <p:cNvSpPr/>
          <p:nvPr/>
        </p:nvSpPr>
        <p:spPr>
          <a:xfrm>
            <a:off x="7590304" y="300325"/>
            <a:ext cx="1259008" cy="66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</a:rPr>
              <a:t>DE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BY-10174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EG</a:t>
            </a:r>
          </a:p>
        </p:txBody>
      </p:sp>
      <p:pic>
        <p:nvPicPr>
          <p:cNvPr id="19" name="Picture 4" descr="Quellbild anzeigen">
            <a:extLst>
              <a:ext uri="{FF2B5EF4-FFF2-40B4-BE49-F238E27FC236}">
                <a16:creationId xmlns:a16="http://schemas.microsoft.com/office/drawing/2014/main" id="{56E1247E-E143-4467-9628-AE6F1BF69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947394" y="23877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Quellbild anzeigen">
            <a:extLst>
              <a:ext uri="{FF2B5EF4-FFF2-40B4-BE49-F238E27FC236}">
                <a16:creationId xmlns:a16="http://schemas.microsoft.com/office/drawing/2014/main" id="{51DD7485-1101-4B28-B578-347818D49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894169" y="1974362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Quellbild anzeigen">
            <a:extLst>
              <a:ext uri="{FF2B5EF4-FFF2-40B4-BE49-F238E27FC236}">
                <a16:creationId xmlns:a16="http://schemas.microsoft.com/office/drawing/2014/main" id="{584C4E5F-ED31-43A5-8692-B59A5B97A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178260" y="3195639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Quellbild anzeigen">
            <a:extLst>
              <a:ext uri="{FF2B5EF4-FFF2-40B4-BE49-F238E27FC236}">
                <a16:creationId xmlns:a16="http://schemas.microsoft.com/office/drawing/2014/main" id="{2A149695-735B-41C2-824F-09055C6CB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405279" y="4087536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Quellbild anzeigen">
            <a:extLst>
              <a:ext uri="{FF2B5EF4-FFF2-40B4-BE49-F238E27FC236}">
                <a16:creationId xmlns:a16="http://schemas.microsoft.com/office/drawing/2014/main" id="{AF2711D1-B3EA-4737-9A8C-02017EC85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177859" y="2848416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8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A4-Papier (210 x 297 mm)</PresentationFormat>
  <Paragraphs>39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Verwaltung Diepold</dc:creator>
  <cp:lastModifiedBy>Louiza Göcken-Hofreiter</cp:lastModifiedBy>
  <cp:revision>62</cp:revision>
  <cp:lastPrinted>2021-07-13T06:31:15Z</cp:lastPrinted>
  <dcterms:created xsi:type="dcterms:W3CDTF">2021-07-06T07:14:04Z</dcterms:created>
  <dcterms:modified xsi:type="dcterms:W3CDTF">2023-05-25T10:46:19Z</dcterms:modified>
</cp:coreProperties>
</file>