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9906000" cy="6858000" type="A4"/>
  <p:notesSz cx="6858000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Helle Formatvorlage 1 - Akz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16DA210-FB5B-4158-B5E0-FEB733F419BA}" styleName="Helle Formatvorlag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Helle Formatvorlage 3 - Akz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3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 /><Relationship Id="rId7" Type="http://schemas.openxmlformats.org/officeDocument/2006/relationships/tableStyles" Target="tableStyle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heme" Target="theme/theme1.xml" /><Relationship Id="rId5" Type="http://schemas.openxmlformats.org/officeDocument/2006/relationships/viewProps" Target="viewProps.xml" /><Relationship Id="rId4" Type="http://schemas.openxmlformats.org/officeDocument/2006/relationships/presProps" Target="pres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8AD86A-A74E-4311-9BD6-7BEF8B72644E}" type="datetimeFigureOut">
              <a:rPr lang="de-DE" smtClean="0"/>
              <a:t>08.12.2023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011238" y="1241425"/>
            <a:ext cx="48355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776788"/>
            <a:ext cx="5486400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942975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4D8CF6-A0C8-47CB-8DA1-CD3A85BB67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6300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6BDDE-7979-48B1-8969-8880AC896ECF}" type="datetimeFigureOut">
              <a:rPr lang="de-DE" smtClean="0"/>
              <a:t>08.12.2023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B0A86-ED65-4498-A6BB-6ACB700780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3795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6BDDE-7979-48B1-8969-8880AC896ECF}" type="datetimeFigureOut">
              <a:rPr lang="de-DE" smtClean="0"/>
              <a:t>08.12.2023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B0A86-ED65-4498-A6BB-6ACB700780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8005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6BDDE-7979-48B1-8969-8880AC896ECF}" type="datetimeFigureOut">
              <a:rPr lang="de-DE" smtClean="0"/>
              <a:t>08.12.2023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B0A86-ED65-4498-A6BB-6ACB700780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291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6BDDE-7979-48B1-8969-8880AC896ECF}" type="datetimeFigureOut">
              <a:rPr lang="de-DE" smtClean="0"/>
              <a:t>08.12.2023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B0A86-ED65-4498-A6BB-6ACB700780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2038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6BDDE-7979-48B1-8969-8880AC896ECF}" type="datetimeFigureOut">
              <a:rPr lang="de-DE" smtClean="0"/>
              <a:t>08.12.2023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B0A86-ED65-4498-A6BB-6ACB700780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9683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6BDDE-7979-48B1-8969-8880AC896ECF}" type="datetimeFigureOut">
              <a:rPr lang="de-DE" smtClean="0"/>
              <a:t>08.12.2023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B0A86-ED65-4498-A6BB-6ACB700780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5004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6BDDE-7979-48B1-8969-8880AC896ECF}" type="datetimeFigureOut">
              <a:rPr lang="de-DE" smtClean="0"/>
              <a:t>08.12.2023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B0A86-ED65-4498-A6BB-6ACB700780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2008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6BDDE-7979-48B1-8969-8880AC896ECF}" type="datetimeFigureOut">
              <a:rPr lang="de-DE" smtClean="0"/>
              <a:t>08.12.2023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B0A86-ED65-4498-A6BB-6ACB700780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7944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6BDDE-7979-48B1-8969-8880AC896ECF}" type="datetimeFigureOut">
              <a:rPr lang="de-DE" smtClean="0"/>
              <a:t>08.12.2023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B0A86-ED65-4498-A6BB-6ACB700780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8289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6BDDE-7979-48B1-8969-8880AC896ECF}" type="datetimeFigureOut">
              <a:rPr lang="de-DE" smtClean="0"/>
              <a:t>08.12.2023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B0A86-ED65-4498-A6BB-6ACB700780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5447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6BDDE-7979-48B1-8969-8880AC896ECF}" type="datetimeFigureOut">
              <a:rPr lang="de-DE" smtClean="0"/>
              <a:t>08.12.2023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B0A86-ED65-4498-A6BB-6ACB700780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5504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A6BDDE-7979-48B1-8969-8880AC896ECF}" type="datetimeFigureOut">
              <a:rPr lang="de-DE" smtClean="0"/>
              <a:t>08.12.2023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2B0A86-ED65-4498-A6BB-6ACB700780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4157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 /><Relationship Id="rId3" Type="http://schemas.openxmlformats.org/officeDocument/2006/relationships/image" Target="../media/image2.png" /><Relationship Id="rId7" Type="http://schemas.openxmlformats.org/officeDocument/2006/relationships/image" Target="../media/image6.png" /><Relationship Id="rId12" Type="http://schemas.openxmlformats.org/officeDocument/2006/relationships/image" Target="../media/image10.png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Relationship Id="rId6" Type="http://schemas.openxmlformats.org/officeDocument/2006/relationships/image" Target="../media/image5.png" /><Relationship Id="rId11" Type="http://schemas.openxmlformats.org/officeDocument/2006/relationships/image" Target="../media/image9.png" /><Relationship Id="rId5" Type="http://schemas.openxmlformats.org/officeDocument/2006/relationships/image" Target="../media/image4.png" /><Relationship Id="rId10" Type="http://schemas.openxmlformats.org/officeDocument/2006/relationships/hyperlink" Target="http://www.diepold-unterhaching.de/" TargetMode="External" /><Relationship Id="rId4" Type="http://schemas.openxmlformats.org/officeDocument/2006/relationships/image" Target="../media/image3.png" /><Relationship Id="rId9" Type="http://schemas.openxmlformats.org/officeDocument/2006/relationships/image" Target="../media/image8.pn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907DA5DF-9FF9-4FD4-B6D8-36F76360A4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0" y="4924952"/>
            <a:ext cx="845360" cy="668040"/>
          </a:xfrm>
          <a:prstGeom prst="rect">
            <a:avLst/>
          </a:prstGeom>
        </p:spPr>
      </p:pic>
      <p:pic>
        <p:nvPicPr>
          <p:cNvPr id="28" name="Grafik 27">
            <a:extLst>
              <a:ext uri="{FF2B5EF4-FFF2-40B4-BE49-F238E27FC236}">
                <a16:creationId xmlns:a16="http://schemas.microsoft.com/office/drawing/2014/main" id="{4DF62180-F436-4DF9-BEE6-F9F8996A2B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8999133" y="5035871"/>
            <a:ext cx="909072" cy="1779946"/>
          </a:xfrm>
          <a:prstGeom prst="rect">
            <a:avLst/>
          </a:prstGeom>
        </p:spPr>
      </p:pic>
      <p:pic>
        <p:nvPicPr>
          <p:cNvPr id="26" name="Grafik 25">
            <a:extLst>
              <a:ext uri="{FF2B5EF4-FFF2-40B4-BE49-F238E27FC236}">
                <a16:creationId xmlns:a16="http://schemas.microsoft.com/office/drawing/2014/main" id="{3D2FAE89-4A39-4059-8EB3-4EE8194F7C3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06971" y="5854294"/>
            <a:ext cx="877636" cy="1003706"/>
          </a:xfrm>
          <a:prstGeom prst="rect">
            <a:avLst/>
          </a:prstGeom>
        </p:spPr>
      </p:pic>
      <p:pic>
        <p:nvPicPr>
          <p:cNvPr id="20" name="Grafik 19">
            <a:extLst>
              <a:ext uri="{FF2B5EF4-FFF2-40B4-BE49-F238E27FC236}">
                <a16:creationId xmlns:a16="http://schemas.microsoft.com/office/drawing/2014/main" id="{E7AC0560-7EA6-4113-B9B1-F80B4CBD6D4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0083" y="60835"/>
            <a:ext cx="1316040" cy="1451250"/>
          </a:xfrm>
          <a:prstGeom prst="rect">
            <a:avLst/>
          </a:prstGeom>
        </p:spPr>
      </p:pic>
      <p:pic>
        <p:nvPicPr>
          <p:cNvPr id="17" name="Grafik 16">
            <a:extLst>
              <a:ext uri="{FF2B5EF4-FFF2-40B4-BE49-F238E27FC236}">
                <a16:creationId xmlns:a16="http://schemas.microsoft.com/office/drawing/2014/main" id="{481F2C80-F1AF-4C84-9A05-3182D0D4E237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1" r="5062" b="2889"/>
          <a:stretch/>
        </p:blipFill>
        <p:spPr>
          <a:xfrm>
            <a:off x="7258533" y="5925844"/>
            <a:ext cx="921330" cy="883516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30A277D8-CA8D-4E5D-B79E-B79CF938AA6C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7186" t="2894"/>
          <a:stretch/>
        </p:blipFill>
        <p:spPr>
          <a:xfrm>
            <a:off x="896050" y="5815185"/>
            <a:ext cx="905564" cy="994175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3C3A9D33-017A-40D0-B3E9-29D4785DC013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6498" t="3517" r="9021" b="5663"/>
          <a:stretch/>
        </p:blipFill>
        <p:spPr>
          <a:xfrm flipH="1">
            <a:off x="12321" y="5714122"/>
            <a:ext cx="785927" cy="1128738"/>
          </a:xfrm>
          <a:prstGeom prst="rect">
            <a:avLst/>
          </a:prstGeom>
        </p:spPr>
      </p:pic>
      <p:graphicFrame>
        <p:nvGraphicFramePr>
          <p:cNvPr id="4" name="Tabelle 4">
            <a:extLst>
              <a:ext uri="{FF2B5EF4-FFF2-40B4-BE49-F238E27FC236}">
                <a16:creationId xmlns:a16="http://schemas.microsoft.com/office/drawing/2014/main" id="{2E6FAE84-BAD2-4E3F-8547-4EC2A82EAF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7033774"/>
              </p:ext>
            </p:extLst>
          </p:nvPr>
        </p:nvGraphicFramePr>
        <p:xfrm>
          <a:off x="539223" y="1314007"/>
          <a:ext cx="8827554" cy="4945502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495206">
                  <a:extLst>
                    <a:ext uri="{9D8B030D-6E8A-4147-A177-3AD203B41FA5}">
                      <a16:colId xmlns:a16="http://schemas.microsoft.com/office/drawing/2014/main" val="509569019"/>
                    </a:ext>
                  </a:extLst>
                </a:gridCol>
                <a:gridCol w="1545533">
                  <a:extLst>
                    <a:ext uri="{9D8B030D-6E8A-4147-A177-3AD203B41FA5}">
                      <a16:colId xmlns:a16="http://schemas.microsoft.com/office/drawing/2014/main" val="3926182925"/>
                    </a:ext>
                  </a:extLst>
                </a:gridCol>
                <a:gridCol w="1479148">
                  <a:extLst>
                    <a:ext uri="{9D8B030D-6E8A-4147-A177-3AD203B41FA5}">
                      <a16:colId xmlns:a16="http://schemas.microsoft.com/office/drawing/2014/main" val="3701637880"/>
                    </a:ext>
                  </a:extLst>
                </a:gridCol>
                <a:gridCol w="1712626">
                  <a:extLst>
                    <a:ext uri="{9D8B030D-6E8A-4147-A177-3AD203B41FA5}">
                      <a16:colId xmlns:a16="http://schemas.microsoft.com/office/drawing/2014/main" val="864336021"/>
                    </a:ext>
                  </a:extLst>
                </a:gridCol>
                <a:gridCol w="1578634">
                  <a:extLst>
                    <a:ext uri="{9D8B030D-6E8A-4147-A177-3AD203B41FA5}">
                      <a16:colId xmlns:a16="http://schemas.microsoft.com/office/drawing/2014/main" val="3575304961"/>
                    </a:ext>
                  </a:extLst>
                </a:gridCol>
                <a:gridCol w="1016407">
                  <a:extLst>
                    <a:ext uri="{9D8B030D-6E8A-4147-A177-3AD203B41FA5}">
                      <a16:colId xmlns:a16="http://schemas.microsoft.com/office/drawing/2014/main" val="90831024"/>
                    </a:ext>
                  </a:extLst>
                </a:gridCol>
              </a:tblGrid>
              <a:tr h="545995"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dirty="0"/>
                        <a:t>Montag</a:t>
                      </a:r>
                    </a:p>
                  </a:txBody>
                  <a:tcPr marL="99060" marR="99060" marT="49530" marB="4953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DE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Dienstag</a:t>
                      </a:r>
                    </a:p>
                  </a:txBody>
                  <a:tcPr marL="99060" marR="99060" marT="49530" marB="4953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DE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Mittwoch </a:t>
                      </a:r>
                    </a:p>
                  </a:txBody>
                  <a:tcPr marL="99060" marR="99060" marT="49530" marB="4953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DE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Donnerstag</a:t>
                      </a:r>
                    </a:p>
                  </a:txBody>
                  <a:tcPr marL="99060" marR="99060" marT="49530" marB="4953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DE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Freitag</a:t>
                      </a:r>
                    </a:p>
                  </a:txBody>
                  <a:tcPr marL="99060" marR="99060" marT="49530" marB="49530" anchor="ctr"/>
                </a:tc>
                <a:extLst>
                  <a:ext uri="{0D108BD9-81ED-4DB2-BD59-A6C34878D82A}">
                    <a16:rowId xmlns:a16="http://schemas.microsoft.com/office/drawing/2014/main" val="224509443"/>
                  </a:ext>
                </a:extLst>
              </a:tr>
              <a:tr h="1214911">
                <a:tc>
                  <a:txBody>
                    <a:bodyPr/>
                    <a:lstStyle/>
                    <a:p>
                      <a:pPr algn="ctr"/>
                      <a:r>
                        <a:rPr lang="de-DE" sz="1800" dirty="0"/>
                        <a:t>Vorspeise</a:t>
                      </a:r>
                    </a:p>
                  </a:txBody>
                  <a:tcPr marL="99060" marR="99060" marT="49530" marB="4953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/>
                        <a:t>Salat mit Dressing 18A</a:t>
                      </a:r>
                      <a:endParaRPr lang="de-DE" sz="1800" dirty="0"/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/>
                        <a:t>Gurkensalat mit Dillrahm 18A</a:t>
                      </a:r>
                      <a:endParaRPr lang="de-DE" sz="1800" dirty="0"/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>
                          <a:solidFill>
                            <a:schemeClr val="tx1"/>
                          </a:solidFill>
                        </a:rPr>
                        <a:t>Karottensalat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algn="ctr"/>
                      <a:endParaRPr lang="de-DE" sz="180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/>
                        <a:t>Fadennudel-suppe 20,14A </a:t>
                      </a:r>
                      <a:endParaRPr lang="de-DE" sz="1800">
                        <a:solidFill>
                          <a:schemeClr val="tx1"/>
                        </a:solidFill>
                      </a:endParaRP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</a:endParaRP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31001054"/>
                  </a:ext>
                </a:extLst>
              </a:tr>
              <a:tr h="1803209">
                <a:tc>
                  <a:txBody>
                    <a:bodyPr/>
                    <a:lstStyle/>
                    <a:p>
                      <a:pPr algn="ctr"/>
                      <a:r>
                        <a:rPr lang="de-DE" sz="1800" dirty="0"/>
                        <a:t>Hauptspeise</a:t>
                      </a:r>
                    </a:p>
                  </a:txBody>
                  <a:tcPr marL="99060" marR="99060" marT="49530" marB="4953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/>
                        <a:t>Spätzle –Gemüse Pfanne mit Kräutersauce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  <a:p>
                      <a:pPr algn="ctr"/>
                      <a:r>
                        <a:rPr lang="de-DE"/>
                        <a:t>Rinder-gulasch mit Reis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/>
                        <a:t>Gemüseeintopf  mit Kartoffeln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800"/>
                    </a:p>
                    <a:p>
                      <a:pPr algn="ctr"/>
                      <a:r>
                        <a:rPr lang="de-DE" sz="1800"/>
                        <a:t>Eierpfann-kuchen mit Quark und Fruchtsauce 7</a:t>
                      </a:r>
                      <a:endParaRPr lang="de-DE" sz="1800" dirty="0"/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2801762939"/>
                  </a:ext>
                </a:extLst>
              </a:tr>
              <a:tr h="1381387">
                <a:tc>
                  <a:txBody>
                    <a:bodyPr/>
                    <a:lstStyle/>
                    <a:p>
                      <a:pPr algn="ctr"/>
                      <a:r>
                        <a:rPr lang="de-DE" sz="1800" dirty="0"/>
                        <a:t>Dessert</a:t>
                      </a:r>
                    </a:p>
                  </a:txBody>
                  <a:tcPr marL="99060" marR="99060" marT="49530" marB="49530"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de-DE"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Obst</a:t>
                      </a:r>
                      <a:endParaRPr lang="de-DE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>
                          <a:solidFill>
                            <a:schemeClr val="tx1"/>
                          </a:solidFill>
                        </a:rPr>
                        <a:t>Obst</a:t>
                      </a:r>
                      <a:endParaRPr lang="de-DE" sz="1800" dirty="0">
                        <a:solidFill>
                          <a:schemeClr val="tx1"/>
                        </a:solidFill>
                      </a:endParaRP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20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dirty="0"/>
                        <a:t>Naturjoghurt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algn="ctr"/>
                      <a:endParaRPr lang="de-DE" sz="1800"/>
                    </a:p>
                    <a:p>
                      <a:pPr algn="ctr"/>
                      <a:r>
                        <a:rPr lang="de-DE" sz="1800"/>
                        <a:t>Müsliriegel 7</a:t>
                      </a:r>
                      <a:endParaRPr lang="de-DE" sz="1800" dirty="0"/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3146983703"/>
                  </a:ext>
                </a:extLst>
              </a:tr>
            </a:tbl>
          </a:graphicData>
        </a:graphic>
      </p:graphicFrame>
      <p:pic>
        <p:nvPicPr>
          <p:cNvPr id="7" name="Grafik 6">
            <a:extLst>
              <a:ext uri="{FF2B5EF4-FFF2-40B4-BE49-F238E27FC236}">
                <a16:creationId xmlns:a16="http://schemas.microsoft.com/office/drawing/2014/main" id="{F58563FC-DBCF-4F45-A65A-CF6BB9F32DA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37498" y="127457"/>
            <a:ext cx="1453311" cy="547073"/>
          </a:xfrm>
          <a:prstGeom prst="rect">
            <a:avLst/>
          </a:prstGeom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A8E728FF-4CCE-4468-B6CB-191E3E81EC6A}"/>
              </a:ext>
            </a:extLst>
          </p:cNvPr>
          <p:cNvSpPr txBox="1"/>
          <p:nvPr/>
        </p:nvSpPr>
        <p:spPr>
          <a:xfrm>
            <a:off x="147179" y="624915"/>
            <a:ext cx="227432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800" dirty="0">
                <a:solidFill>
                  <a:srgbClr val="1F1F1F"/>
                </a:solidFill>
                <a:latin typeface="Lato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www.diepold-unterhaching.de</a:t>
            </a:r>
            <a:endParaRPr lang="de-DE" sz="800" dirty="0">
              <a:solidFill>
                <a:srgbClr val="1F1F1F"/>
              </a:solidFill>
              <a:latin typeface="Lato"/>
            </a:endParaRPr>
          </a:p>
          <a:p>
            <a:r>
              <a:rPr lang="de-DE" sz="800" dirty="0">
                <a:solidFill>
                  <a:srgbClr val="1F1F1F"/>
                </a:solidFill>
                <a:latin typeface="Lato"/>
              </a:rPr>
              <a:t>info@diepold-unterhaching.de</a:t>
            </a:r>
            <a:endParaRPr lang="de-DE" sz="800" dirty="0"/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F56E4536-BDC6-43A1-B054-6D77BCEEE9A2}"/>
              </a:ext>
            </a:extLst>
          </p:cNvPr>
          <p:cNvSpPr txBox="1"/>
          <p:nvPr/>
        </p:nvSpPr>
        <p:spPr>
          <a:xfrm>
            <a:off x="3014152" y="1039412"/>
            <a:ext cx="4164524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700" dirty="0"/>
              <a:t>Wochenkarte 11.12. – 14.12.2023</a:t>
            </a:r>
          </a:p>
        </p:txBody>
      </p:sp>
      <p:pic>
        <p:nvPicPr>
          <p:cNvPr id="24" name="Picture 4" descr="Quellbild anzeigen">
            <a:extLst>
              <a:ext uri="{FF2B5EF4-FFF2-40B4-BE49-F238E27FC236}">
                <a16:creationId xmlns:a16="http://schemas.microsoft.com/office/drawing/2014/main" id="{CBF7ACAD-05BF-4BD2-A9DE-6E26ECD36E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79209">
            <a:off x="-1858143" y="4110920"/>
            <a:ext cx="433412" cy="362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Grafik 30">
            <a:extLst>
              <a:ext uri="{FF2B5EF4-FFF2-40B4-BE49-F238E27FC236}">
                <a16:creationId xmlns:a16="http://schemas.microsoft.com/office/drawing/2014/main" id="{4BB884D1-629F-4A1C-85DB-E3582EF6FD9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511827" y="270972"/>
            <a:ext cx="4633374" cy="600105"/>
          </a:xfrm>
          <a:prstGeom prst="rect">
            <a:avLst/>
          </a:prstGeom>
        </p:spPr>
      </p:pic>
      <p:sp>
        <p:nvSpPr>
          <p:cNvPr id="23" name="Ellipse 22">
            <a:extLst>
              <a:ext uri="{FF2B5EF4-FFF2-40B4-BE49-F238E27FC236}">
                <a16:creationId xmlns:a16="http://schemas.microsoft.com/office/drawing/2014/main" id="{250C9561-A1D9-4EF8-A6D6-21FF31A1D8AD}"/>
              </a:ext>
            </a:extLst>
          </p:cNvPr>
          <p:cNvSpPr/>
          <p:nvPr/>
        </p:nvSpPr>
        <p:spPr>
          <a:xfrm>
            <a:off x="7590304" y="300325"/>
            <a:ext cx="1259008" cy="66603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300" dirty="0">
                <a:solidFill>
                  <a:schemeClr val="tx1"/>
                </a:solidFill>
              </a:rPr>
              <a:t>DE</a:t>
            </a:r>
          </a:p>
          <a:p>
            <a:pPr algn="ctr"/>
            <a:r>
              <a:rPr lang="de-DE" sz="1300" dirty="0">
                <a:solidFill>
                  <a:schemeClr val="tx1"/>
                </a:solidFill>
              </a:rPr>
              <a:t>BY-10174</a:t>
            </a:r>
          </a:p>
          <a:p>
            <a:pPr algn="ctr"/>
            <a:r>
              <a:rPr lang="de-DE" sz="1300" dirty="0">
                <a:solidFill>
                  <a:schemeClr val="tx1"/>
                </a:solidFill>
              </a:rPr>
              <a:t>EG</a:t>
            </a:r>
          </a:p>
        </p:txBody>
      </p:sp>
      <p:pic>
        <p:nvPicPr>
          <p:cNvPr id="19" name="Picture 4" descr="Quellbild anzeigen">
            <a:extLst>
              <a:ext uri="{FF2B5EF4-FFF2-40B4-BE49-F238E27FC236}">
                <a16:creationId xmlns:a16="http://schemas.microsoft.com/office/drawing/2014/main" id="{56E1247E-E143-4467-9628-AE6F1BF69E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79209">
            <a:off x="-1602588" y="1412818"/>
            <a:ext cx="433412" cy="362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4" descr="Quellbild anzeigen">
            <a:extLst>
              <a:ext uri="{FF2B5EF4-FFF2-40B4-BE49-F238E27FC236}">
                <a16:creationId xmlns:a16="http://schemas.microsoft.com/office/drawing/2014/main" id="{51DD7485-1101-4B28-B578-347818D495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79209">
            <a:off x="-1540827" y="2061520"/>
            <a:ext cx="433412" cy="362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4" descr="Quellbild anzeigen">
            <a:extLst>
              <a:ext uri="{FF2B5EF4-FFF2-40B4-BE49-F238E27FC236}">
                <a16:creationId xmlns:a16="http://schemas.microsoft.com/office/drawing/2014/main" id="{584C4E5F-ED31-43A5-8692-B59A5B97AD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79209">
            <a:off x="-864709" y="3620186"/>
            <a:ext cx="433412" cy="362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4" descr="Quellbild anzeigen">
            <a:extLst>
              <a:ext uri="{FF2B5EF4-FFF2-40B4-BE49-F238E27FC236}">
                <a16:creationId xmlns:a16="http://schemas.microsoft.com/office/drawing/2014/main" id="{2A149695-735B-41C2-824F-09055C6CB2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79209">
            <a:off x="-1285273" y="2985268"/>
            <a:ext cx="433412" cy="362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4" descr="Quellbild anzeigen">
            <a:extLst>
              <a:ext uri="{FF2B5EF4-FFF2-40B4-BE49-F238E27FC236}">
                <a16:creationId xmlns:a16="http://schemas.microsoft.com/office/drawing/2014/main" id="{AF2711D1-B3EA-4737-9A8C-02017EC859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79209">
            <a:off x="-1091481" y="2408220"/>
            <a:ext cx="433412" cy="362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88325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60</Words>
  <Application>Microsoft Office PowerPoint</Application>
  <PresentationFormat>A4-Papier (210 x 297 mm)</PresentationFormat>
  <Paragraphs>38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Verwaltung Diepold</dc:creator>
  <cp:lastModifiedBy>Louiza Göcken-Hofreiter</cp:lastModifiedBy>
  <cp:revision>78</cp:revision>
  <cp:lastPrinted>2021-07-13T06:31:15Z</cp:lastPrinted>
  <dcterms:created xsi:type="dcterms:W3CDTF">2021-07-06T07:14:04Z</dcterms:created>
  <dcterms:modified xsi:type="dcterms:W3CDTF">2023-12-08T07:46:03Z</dcterms:modified>
</cp:coreProperties>
</file>